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1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66CB-B079-1144-8CD3-A0E31282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E6B7C-9883-DE48-970B-FF4AF0ECA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01359-3E3B-434A-91B2-8E473F28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31CC-D240-5D41-A04F-EE8B156E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4DF38-B18F-F041-9440-41ED1D94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4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DB0C-6E22-D245-8477-F8B0FE05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1ACBD-2378-B64C-9A7C-8BF532A8D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EB8ED-8A6F-1842-B535-B2769B54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3CDB3-880B-D244-92B8-A2C06515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75AF6-CF01-0345-A07A-22E8DDBF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4994E-3999-3242-8FCA-8E52CDC56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33F2B-D1B4-8A4A-841B-E076685F9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021FB-5327-184B-8E7C-41FDA789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D58A3-D467-3241-8825-87F6A66E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2B037-629A-1046-9F91-EC2C3A40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1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1EA9-A351-0F4A-A8B1-3DF43B96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CCADD-97CB-E646-AC3C-0C4B7C7D6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24A0-899F-4B40-A88D-ADB9CEBC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ACF6-4502-0141-9366-D8DE8EED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7A0E5-20F9-2941-9F6D-226BC13A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0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D525-18C4-7849-958B-72361543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EA798-F8DA-9F41-9667-93ED869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CEED2-71F9-9840-97BC-F3AA99B6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8B355-DBC1-534C-89B5-970771B5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AF4F-A171-BE4E-8DDD-AC755B70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3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6D02-DB7E-1946-AFAE-28963421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796D7-09D4-2244-82A8-D41BAEC19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EA24B-3140-C745-9E84-E157697AD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5DB4F-731F-3B46-B696-0EFC89BE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F8733-BC93-7B4F-9B43-15367379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47D77-D698-1E44-A7F5-833122ED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3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A6C8-5854-A448-AC9E-77A60D5B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90F80-32C6-6B4A-B762-3EB9CF501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B9DFF-D52B-404A-BC7D-840C38A9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95B03-602B-8C43-A385-524CAE20C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135AB-12B4-9A42-979D-1856C8A3C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80D569-FA41-9B42-9D07-6AE8B676B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2DFA5-F73C-6046-9492-5EF57B03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E529C-BF4A-3D47-9AC8-89D5F70A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9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C5A8-D309-9743-B372-0380FAEF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78725-AABC-7D46-B9DD-FC139746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9B6C7-4D6A-8A4D-A7B5-85794FEF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E09A4-47A5-2F4D-975A-143986D7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7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1951C7-AD8C-4744-9138-C4D3D91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A1467-A170-C34E-BD79-9938E22E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01A96-A991-1049-9A33-DAF210BC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1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8AFB-8312-2F40-9008-649C6FDC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15CA-2908-664B-AB2E-5417050D1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9A29C-D6F8-5D46-BC16-27F64D6C0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565-F702-4440-B017-6C34E004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D21B3-95C2-CF40-B275-C5E2A0C3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1FD81-6973-1A4D-9540-86902B70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2449-0E9C-1C4E-B7D8-933064C6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018F92-D526-2649-AAD6-6858C7A42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BB514-DCB1-9941-85C0-9BE7670FD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0BC31-C5C6-9B41-A061-C46FD91D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20E90-F00D-D840-9AF3-7632CFD6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2C598-9F2E-FF49-B173-92D79B5E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9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2BAE6-C2E8-E043-A924-AE96074E3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1A892-4168-2049-94E2-5048894A6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51F5E-0F69-F140-A9D5-17311BC83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836C-DD3C-1148-A503-9005E0E1C7D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C4CB0-082F-CC4F-9A3E-B8C970FA7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8530A-5C81-F141-86DA-2860D5D8C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87CBE-48BD-C847-8571-C6C096981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6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1292-D54A-BC43-8167-E3CD69F7C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58FAD-E149-2B47-9CEC-4130ADCA6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D53204-83DB-1B48-AC94-3BC8B44D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7" y="0"/>
            <a:ext cx="11731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51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AED94C-70A5-9F44-AB4B-113F82F54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3796F98-871F-2E48-8053-D91FB0753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3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8A32D9-F8F6-4547-B3DF-AB1213320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81492E-D35E-E040-89FB-A57212742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4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D83F95-C569-0248-B5A7-C9C039FC1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4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77BDDE-511F-8042-9528-56E04CF75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6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9B8526-6BFA-3E40-A53E-33890076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39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ECFD5A-42AD-BC47-AA23-13E1C637D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4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CE8A16-DE66-1141-BEF6-1FF78D44A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81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E0692B-AA8E-FF44-B852-F026BBBC5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B70EE8-767B-E545-B532-FB3A7EBAC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2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407711-1608-574E-BE99-63A4A6384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7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A10BFD-60D4-AC45-891F-E693829AD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63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F47CC7-0384-034C-B9FB-330773012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9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79BF28-80EE-B047-82CD-4CCD871B5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17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F515D5-FDDC-C341-8E6F-E32D9F36F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30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774DDF-A2F0-8445-8C81-CE429D70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3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2F240E-8C49-DB48-9E73-268291994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69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FDD31E-0B69-5446-BC2A-81418F7E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D3B9AB-BC75-2849-A357-956BDF2CE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39E264-04A0-D64A-A1D7-B90E7350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28CE28-1E52-4A49-8CC7-8DE7154F1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F018FF-1680-FE4C-A9FB-148C980B3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9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863380-44F3-1F48-BDB9-52F4FEC6A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C525C6-6F94-784F-A090-23B58094D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B303E2-AA8E-AC45-A57D-32B9C5AE6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6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Macintosh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S Akrah</dc:creator>
  <cp:lastModifiedBy>Samuel S Akrah</cp:lastModifiedBy>
  <cp:revision>1</cp:revision>
  <dcterms:created xsi:type="dcterms:W3CDTF">2021-11-07T01:34:19Z</dcterms:created>
  <dcterms:modified xsi:type="dcterms:W3CDTF">2021-11-07T02:02:50Z</dcterms:modified>
</cp:coreProperties>
</file>